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735763" cy="9866313"/>
  <p:defaultTextStyle>
    <a:defPPr>
      <a:defRPr lang="tr-TR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2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4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96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6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20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6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8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27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0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4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0FC6-856B-4268-A408-5B44D15503E5}" type="datetimeFigureOut">
              <a:rPr lang="tr-TR" smtClean="0"/>
              <a:t>5.07.2021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10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3609EE5-FC7E-1E43-A517-17AB432D1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" y="14745"/>
            <a:ext cx="97007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Alt Başlık 2">
            <a:extLst>
              <a:ext uri="{FF2B5EF4-FFF2-40B4-BE49-F238E27FC236}">
                <a16:creationId xmlns:a16="http://schemas.microsoft.com/office/drawing/2014/main" id="{D8339353-2DC1-9649-B2D7-5DE8B0A4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51" y="3159036"/>
            <a:ext cx="4870331" cy="269964"/>
          </a:xfrm>
        </p:spPr>
        <p:txBody>
          <a:bodyPr>
            <a:noAutofit/>
          </a:bodyPr>
          <a:lstStyle/>
          <a:p>
            <a:pPr algn="l"/>
            <a:r>
              <a:rPr lang="tr-TR" sz="1600" dirty="0"/>
              <a:t>Sayın: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BC425383-45B8-9F44-B6C4-702771CB330F}"/>
              </a:ext>
            </a:extLst>
          </p:cNvPr>
          <p:cNvSpPr txBox="1">
            <a:spLocks/>
          </p:cNvSpPr>
          <p:nvPr/>
        </p:nvSpPr>
        <p:spPr>
          <a:xfrm>
            <a:off x="585575" y="3681529"/>
            <a:ext cx="8607847" cy="63490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Üniversitemizdeki eğitim-öğretim süreci boyunca göstermiş olduğu üstün başarıdan dolayı </a:t>
            </a:r>
          </a:p>
          <a:p>
            <a:r>
              <a:rPr lang="tr-TR" sz="1600" dirty="0"/>
              <a:t>bu belgeyi almaya hak kazanmıştır.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04BD353D-EFB5-BD43-9FE3-1A819C559E99}"/>
              </a:ext>
            </a:extLst>
          </p:cNvPr>
          <p:cNvSpPr txBox="1">
            <a:spLocks/>
          </p:cNvSpPr>
          <p:nvPr/>
        </p:nvSpPr>
        <p:spPr>
          <a:xfrm>
            <a:off x="6476418" y="4959686"/>
            <a:ext cx="2242128" cy="63490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………………..</a:t>
            </a:r>
          </a:p>
          <a:p>
            <a:r>
              <a:rPr lang="tr-TR" sz="1600" dirty="0"/>
              <a:t>Dekan/Müdür</a:t>
            </a:r>
          </a:p>
        </p:txBody>
      </p:sp>
    </p:spTree>
    <p:extLst>
      <p:ext uri="{BB962C8B-B14F-4D97-AF65-F5344CB8AC3E}">
        <p14:creationId xmlns:p14="http://schemas.microsoft.com/office/powerpoint/2010/main" val="118297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21</Words>
  <Application>Microsoft Macintosh PowerPoint</Application>
  <PresentationFormat>A4 Kağıt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Microsoft Office User</cp:lastModifiedBy>
  <cp:revision>10</cp:revision>
  <cp:lastPrinted>2020-02-21T07:59:55Z</cp:lastPrinted>
  <dcterms:created xsi:type="dcterms:W3CDTF">2020-02-21T07:32:05Z</dcterms:created>
  <dcterms:modified xsi:type="dcterms:W3CDTF">2021-07-05T13:59:39Z</dcterms:modified>
</cp:coreProperties>
</file>